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3" r:id="rId3"/>
    <p:sldId id="274" r:id="rId4"/>
    <p:sldId id="258" r:id="rId5"/>
    <p:sldId id="279" r:id="rId6"/>
    <p:sldId id="260" r:id="rId7"/>
    <p:sldId id="284" r:id="rId8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>
      <p:cViewPr varScale="1">
        <p:scale>
          <a:sx n="82" d="100"/>
          <a:sy n="82" d="100"/>
        </p:scale>
        <p:origin x="1253" y="6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80A4D-A137-4518-B4F0-0D134BFA8D49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747A7-6693-4A39-A72E-BF102B757D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97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747A7-6693-4A39-A72E-BF102B757D3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36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9550C95-4B5E-41B9-865B-1A5EDE937B8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8FD7880-5C06-4B36-99E0-57EDC1F7CF6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Trainingsbetrieb ab 2. KW 2022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 descr="VfB Logo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60648"/>
            <a:ext cx="2736304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701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Vorgehensweise /Fußballabt.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44152"/>
            <a:ext cx="8229600" cy="5294376"/>
          </a:xfrm>
        </p:spPr>
        <p:txBody>
          <a:bodyPr>
            <a:normAutofit fontScale="25000" lnSpcReduction="20000"/>
          </a:bodyPr>
          <a:lstStyle/>
          <a:p>
            <a:r>
              <a:rPr lang="de-DE" sz="9600" dirty="0"/>
              <a:t>Der Trainingsbetrieb in der Fußballabteilung des VfB Bodenheim 1909 e.V. kann </a:t>
            </a:r>
            <a:r>
              <a:rPr lang="de-DE" sz="9600" b="1" u="sng" dirty="0"/>
              <a:t>ab der 2. KW 2022 (12.01.2022) </a:t>
            </a:r>
            <a:r>
              <a:rPr lang="de-DE" sz="9600" dirty="0"/>
              <a:t>unter Beachtung nachstehender Vorgaben aufgenommen werden:</a:t>
            </a:r>
          </a:p>
          <a:p>
            <a:pPr marL="118872" indent="0">
              <a:buNone/>
            </a:pPr>
            <a:r>
              <a:rPr lang="de-DE" sz="5000" dirty="0"/>
              <a:t>       </a:t>
            </a:r>
          </a:p>
          <a:p>
            <a:pPr marL="118872" indent="0">
              <a:buNone/>
            </a:pPr>
            <a:endParaRPr lang="de-DE" sz="5000" dirty="0"/>
          </a:p>
          <a:p>
            <a:pPr marL="118872" indent="0">
              <a:buNone/>
            </a:pPr>
            <a:r>
              <a:rPr lang="de-DE" sz="5000" dirty="0"/>
              <a:t>     </a:t>
            </a:r>
            <a:endParaRPr lang="de-DE" sz="4200" dirty="0"/>
          </a:p>
          <a:p>
            <a:pPr lvl="1"/>
            <a:r>
              <a:rPr lang="de-DE" sz="9600" dirty="0"/>
              <a:t>Für Erwachsener gilt die 2G-Regel (geimpft oder genesen) (gilt auch für Spieler der U19, die 18 Jahre als sind).</a:t>
            </a:r>
          </a:p>
          <a:p>
            <a:pPr lvl="1"/>
            <a:endParaRPr lang="de-DE" sz="5600" dirty="0"/>
          </a:p>
          <a:p>
            <a:pPr lvl="1"/>
            <a:r>
              <a:rPr lang="de-DE" sz="9600" dirty="0"/>
              <a:t>Kinder und Jugendliche können auch ungeimpft am Training teilnehmen, sofern sie an regelmäßigen Testungen in Schulen/Betrieben teilnehmen und dies gegenüber dem jeweiligen Übungsleiter bestätigen.</a:t>
            </a:r>
          </a:p>
          <a:p>
            <a:pPr lvl="1"/>
            <a:endParaRPr lang="de-DE" sz="5600" dirty="0"/>
          </a:p>
          <a:p>
            <a:pPr lvl="1"/>
            <a:r>
              <a:rPr lang="de-DE" sz="9600" dirty="0"/>
              <a:t>Im Trainingsbetrieb ist die Nutzung der Umkleidekabinen </a:t>
            </a:r>
            <a:r>
              <a:rPr lang="de-DE" sz="9600" u="sng" dirty="0"/>
              <a:t>ausschließlich</a:t>
            </a:r>
            <a:r>
              <a:rPr lang="de-DE" sz="9600" dirty="0"/>
              <a:t> unter Beachtung der </a:t>
            </a:r>
            <a:r>
              <a:rPr lang="de-DE" sz="9600" b="1" dirty="0"/>
              <a:t>2G+-Regel </a:t>
            </a:r>
            <a:r>
              <a:rPr lang="de-DE" sz="9600" dirty="0"/>
              <a:t>(geimpft, genesen </a:t>
            </a:r>
            <a:r>
              <a:rPr lang="de-DE" sz="9600" b="1" u="sng" dirty="0"/>
              <a:t>und</a:t>
            </a:r>
            <a:r>
              <a:rPr lang="de-DE" sz="9600" dirty="0"/>
              <a:t> getestet bzw. </a:t>
            </a:r>
            <a:r>
              <a:rPr lang="de-DE" sz="9600" dirty="0" err="1"/>
              <a:t>geboostert</a:t>
            </a:r>
            <a:r>
              <a:rPr lang="de-DE" sz="9600" dirty="0"/>
              <a:t>) sowie mit Abstand bzw. unter Verwendung von OP- oder FFP2 Masken möglich. </a:t>
            </a:r>
          </a:p>
          <a:p>
            <a:endParaRPr lang="de-DE" dirty="0"/>
          </a:p>
          <a:p>
            <a:pPr marL="118872" indent="0">
              <a:buNone/>
            </a:pPr>
            <a:r>
              <a:rPr lang="de-DE" dirty="0"/>
              <a:t>          </a:t>
            </a:r>
          </a:p>
          <a:p>
            <a:endParaRPr lang="de-DE" dirty="0"/>
          </a:p>
          <a:p>
            <a:pPr marL="118872" indent="0">
              <a:buNone/>
            </a:pPr>
            <a:endParaRPr lang="de-DE" dirty="0"/>
          </a:p>
        </p:txBody>
      </p:sp>
      <p:pic>
        <p:nvPicPr>
          <p:cNvPr id="5" name="Grafik 4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0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de-DE" dirty="0"/>
              <a:t> </a:t>
            </a:r>
          </a:p>
          <a:p>
            <a:r>
              <a:rPr lang="de-DE" sz="2800" dirty="0"/>
              <a:t>Vor und nach jedem Training sollen die Sportler die Handwaschgelegenheiten in den WC-Anlagen am VfB-Vereinsheim bzw. der Containeranlage an der Sporthalle, die jeweils nur einzeln betreten werden dürfen, nutzen. Ebenso die im Eingangsbereich der Sportanlage aufgestellten Desinfektionsspender.</a:t>
            </a:r>
          </a:p>
          <a:p>
            <a:pPr marL="118872" indent="0">
              <a:buNone/>
            </a:pPr>
            <a:endParaRPr lang="de-DE" sz="2800" dirty="0"/>
          </a:p>
          <a:p>
            <a:r>
              <a:rPr lang="de-DE" sz="2800" dirty="0"/>
              <a:t>Der Zutritt zur Sportanlage ist den Sportlern nur in Begleitung von Übungsleitern gewährt, die für die Einhaltung der Vorgaben verantwortlich sind und zur Kontrolle der Impf- und </a:t>
            </a:r>
            <a:r>
              <a:rPr lang="de-DE" sz="2800" dirty="0" err="1"/>
              <a:t>Genesenennachweis</a:t>
            </a:r>
            <a:r>
              <a:rPr lang="de-DE" sz="2800" dirty="0"/>
              <a:t> ausdrücklich berechtigt sind.</a:t>
            </a:r>
          </a:p>
          <a:p>
            <a:pPr marL="118872" indent="0">
              <a:buNone/>
            </a:pPr>
            <a:endParaRPr lang="de-DE" sz="2800" dirty="0"/>
          </a:p>
          <a:p>
            <a:r>
              <a:rPr lang="de-DE" sz="2800" dirty="0"/>
              <a:t>Der Aufenthalt von Eltern, Erziehungsberechtigten bzw. Zuschauern auf der Sportanlage ist während des Trainings grundsätzlich nicht möglich – ggfs. gilt die 2G-Regel sowie Abstands- und Maskenpflicht.</a:t>
            </a:r>
          </a:p>
          <a:p>
            <a:endParaRPr lang="de-DE" sz="2000" dirty="0"/>
          </a:p>
          <a:p>
            <a:pPr marL="118872" indent="0">
              <a:buNone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4" name="Grafik 3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57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Aufgaben der Trainer</a:t>
            </a:r>
          </a:p>
        </p:txBody>
      </p:sp>
      <p:pic>
        <p:nvPicPr>
          <p:cNvPr id="6" name="Grafik 5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de-DE" sz="2600" dirty="0"/>
              <a:t>Die Übungsleiter haben für jede Trainingseinheit Anwesenheitslisten zu führen, damit im Infektionsfall eine Nachverfolgung der Kontakte möglich ist.</a:t>
            </a:r>
          </a:p>
          <a:p>
            <a:pPr marL="118872" indent="0">
              <a:buNone/>
            </a:pPr>
            <a:endParaRPr lang="de-DE" sz="2600" dirty="0"/>
          </a:p>
          <a:p>
            <a:pPr lvl="0"/>
            <a:r>
              <a:rPr lang="de-DE" sz="2600" dirty="0"/>
              <a:t>Bei allen am  Training Beteiligten sollte vorab der aktuelle Gesundheitszustand erfragt werden</a:t>
            </a:r>
          </a:p>
          <a:p>
            <a:pPr lvl="0"/>
            <a:endParaRPr lang="de-DE" sz="2600" dirty="0"/>
          </a:p>
          <a:p>
            <a:r>
              <a:rPr lang="de-DE" sz="2600" dirty="0"/>
              <a:t>Eine rechtzeitige Rückmeldung einzuholen, wer am Training teilnehmen kann, ist zu empfehlen.</a:t>
            </a:r>
          </a:p>
          <a:p>
            <a:endParaRPr lang="de-DE" sz="2600" dirty="0"/>
          </a:p>
          <a:p>
            <a:r>
              <a:rPr lang="de-DE" sz="2600" dirty="0"/>
              <a:t>Die Bildung von kleineren Gruppen beim Training, die im Optimalfall bei jeder Einheit gleich sind, ist zu empfehlen.</a:t>
            </a:r>
          </a:p>
          <a:p>
            <a:pPr marL="118872" indent="0">
              <a:buNone/>
            </a:pPr>
            <a:endParaRPr lang="de-DE" dirty="0"/>
          </a:p>
          <a:p>
            <a:pPr marL="118872" lv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1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Gesundheitszustand</a:t>
            </a:r>
          </a:p>
        </p:txBody>
      </p:sp>
      <p:pic>
        <p:nvPicPr>
          <p:cNvPr id="6" name="Grafik 5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dirty="0"/>
              <a:t>Liegt eines der folgenden Symptome vor, sollte die Person dringend zu Hause bleiben bzw. einen Arzt kontaktieren: </a:t>
            </a:r>
          </a:p>
          <a:p>
            <a:pPr marL="118872" lvl="0" indent="0">
              <a:buNone/>
            </a:pPr>
            <a:r>
              <a:rPr lang="de-DE" sz="2400" dirty="0"/>
              <a:t>     Husten, Fieber, Atemnot, sämtliche   </a:t>
            </a:r>
          </a:p>
          <a:p>
            <a:pPr marL="118872" lvl="0" indent="0">
              <a:buNone/>
            </a:pPr>
            <a:r>
              <a:rPr lang="de-DE" sz="2400" dirty="0"/>
              <a:t>     Erkältungssymptome</a:t>
            </a:r>
          </a:p>
          <a:p>
            <a:endParaRPr lang="de-DE" sz="2400" dirty="0"/>
          </a:p>
          <a:p>
            <a:pPr lvl="0"/>
            <a:r>
              <a:rPr lang="de-DE" sz="2400" dirty="0"/>
              <a:t>Die Gleiche Empfehlung gilt, wenn Symptome bei anderen Personen im eigenen Haushalt vorliegen</a:t>
            </a:r>
          </a:p>
          <a:p>
            <a:endParaRPr lang="de-DE" sz="2400" dirty="0"/>
          </a:p>
          <a:p>
            <a:r>
              <a:rPr lang="de-DE" sz="2400" dirty="0"/>
              <a:t>Bei positivem Test auf das Coronavirus sind umgehend der Verein bzw. die nachstehend genannten VfB-Hygienebeauftragten zu informieren.</a:t>
            </a:r>
          </a:p>
          <a:p>
            <a:endParaRPr lang="de-DE" dirty="0"/>
          </a:p>
          <a:p>
            <a:pPr marL="11887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134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>
                <a:solidFill>
                  <a:schemeClr val="bg1"/>
                </a:solidFill>
              </a:rPr>
              <a:t>Ausblick / Vorsicht</a:t>
            </a:r>
          </a:p>
        </p:txBody>
      </p:sp>
      <p:pic>
        <p:nvPicPr>
          <p:cNvPr id="5" name="Grafik 4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/>
              <a:t>Bei negativer Veränderung des Infektionsverlaufs sowie bei Nichteinhaltung der Vorgaben behält sich der Vereinsvorstand die Einschränkung bzw. Rücknahme dieser Trainingserlaubnis vor. </a:t>
            </a:r>
          </a:p>
          <a:p>
            <a:pPr marL="118872" indent="0">
              <a:buNone/>
            </a:pPr>
            <a:endParaRPr lang="de-DE" sz="2600" dirty="0"/>
          </a:p>
          <a:p>
            <a:r>
              <a:rPr lang="de-DE" sz="2600" dirty="0"/>
              <a:t>Auch bei Einhaltung sämtlicher Hygieneregelungen ist eine Infektion mit dem Coronavirus nicht völlig auszuschließen. Eine Trainingsteilnahme ist somit Jedem freigestellt. </a:t>
            </a:r>
          </a:p>
          <a:p>
            <a:pPr marL="118872" indent="0">
              <a:buNone/>
            </a:pPr>
            <a:endParaRPr lang="de-DE" sz="2600" dirty="0"/>
          </a:p>
          <a:p>
            <a:r>
              <a:rPr lang="de-DE" sz="2600" dirty="0"/>
              <a:t>Eine Vereinshaftung ist ausgeschlossen.</a:t>
            </a:r>
          </a:p>
          <a:p>
            <a:endParaRPr lang="de-DE" dirty="0"/>
          </a:p>
          <a:p>
            <a:endParaRPr lang="de-DE" dirty="0"/>
          </a:p>
          <a:p>
            <a:pPr marL="118872" indent="0">
              <a:buNone/>
            </a:pPr>
            <a:endParaRPr lang="de-DE" dirty="0"/>
          </a:p>
          <a:p>
            <a:pPr marL="11887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44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>
                <a:solidFill>
                  <a:schemeClr val="bg1"/>
                </a:solidFill>
              </a:rPr>
              <a:t>Ansprechpartner</a:t>
            </a:r>
          </a:p>
        </p:txBody>
      </p:sp>
      <p:pic>
        <p:nvPicPr>
          <p:cNvPr id="5" name="Grafik 4" descr="VfB Logo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24" y="19472"/>
            <a:ext cx="1412776" cy="14127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de-DE" sz="3100" dirty="0"/>
              <a:t>     </a:t>
            </a:r>
            <a:r>
              <a:rPr lang="de-DE" sz="3600" b="1" dirty="0"/>
              <a:t>Ansprechpartner/Hygienebeauftragte:</a:t>
            </a:r>
          </a:p>
          <a:p>
            <a:pPr marL="118872" indent="0">
              <a:buNone/>
            </a:pPr>
            <a:endParaRPr lang="de-DE" sz="3100" dirty="0"/>
          </a:p>
          <a:p>
            <a:pPr>
              <a:buFontTx/>
              <a:buChar char="-"/>
            </a:pPr>
            <a:r>
              <a:rPr lang="de-DE" sz="3100" u="sng" dirty="0"/>
              <a:t>Jugendabteilung:</a:t>
            </a:r>
          </a:p>
          <a:p>
            <a:pPr>
              <a:buFontTx/>
              <a:buChar char="-"/>
            </a:pPr>
            <a:endParaRPr lang="de-DE" sz="3100" u="sng" dirty="0"/>
          </a:p>
          <a:p>
            <a:pPr marL="118872" indent="0">
              <a:buNone/>
            </a:pPr>
            <a:r>
              <a:rPr lang="de-DE" sz="3100" dirty="0"/>
              <a:t>     Dominik </a:t>
            </a:r>
            <a:r>
              <a:rPr lang="de-DE" sz="3100" dirty="0" err="1"/>
              <a:t>Berlinghoff</a:t>
            </a:r>
            <a:r>
              <a:rPr lang="de-DE" sz="3100" dirty="0"/>
              <a:t>   0175-2555281</a:t>
            </a:r>
          </a:p>
          <a:p>
            <a:pPr marL="118872" indent="0">
              <a:buNone/>
            </a:pPr>
            <a:r>
              <a:rPr lang="de-DE" sz="3100" dirty="0"/>
              <a:t>     Dennis </a:t>
            </a:r>
            <a:r>
              <a:rPr lang="de-DE" sz="3100" dirty="0" err="1"/>
              <a:t>Kraume</a:t>
            </a:r>
            <a:r>
              <a:rPr lang="de-DE" sz="3100" dirty="0"/>
              <a:t>             0151 - 65232009</a:t>
            </a:r>
          </a:p>
          <a:p>
            <a:pPr>
              <a:buFontTx/>
              <a:buChar char="-"/>
            </a:pPr>
            <a:endParaRPr lang="de-DE" sz="3100" dirty="0"/>
          </a:p>
          <a:p>
            <a:pPr>
              <a:buFontTx/>
              <a:buChar char="-"/>
            </a:pPr>
            <a:r>
              <a:rPr lang="de-DE" sz="3100" u="sng" dirty="0"/>
              <a:t>Aktive/AH/</a:t>
            </a:r>
            <a:r>
              <a:rPr lang="de-DE" sz="3100" u="sng" dirty="0" err="1"/>
              <a:t>Jedermänner</a:t>
            </a:r>
            <a:r>
              <a:rPr lang="de-DE" sz="3100" u="sng" dirty="0"/>
              <a:t>:</a:t>
            </a:r>
          </a:p>
          <a:p>
            <a:pPr>
              <a:buFontTx/>
              <a:buChar char="-"/>
            </a:pPr>
            <a:endParaRPr lang="de-DE" sz="3100" u="sng" dirty="0"/>
          </a:p>
          <a:p>
            <a:pPr marL="118872" indent="0">
              <a:buNone/>
            </a:pPr>
            <a:r>
              <a:rPr lang="de-DE" sz="3100" dirty="0"/>
              <a:t>     Rüdiger Acker                0171 - 3631683</a:t>
            </a:r>
          </a:p>
          <a:p>
            <a:pPr marL="118872" indent="0">
              <a:buNone/>
            </a:pPr>
            <a:r>
              <a:rPr lang="de-DE" sz="3100" dirty="0"/>
              <a:t>     Günter Loos                    0157 - 57992294</a:t>
            </a:r>
          </a:p>
          <a:p>
            <a:pPr marL="118872" indent="0">
              <a:buNone/>
            </a:pPr>
            <a:endParaRPr lang="de-DE" dirty="0"/>
          </a:p>
          <a:p>
            <a:pPr marL="118872" indent="0">
              <a:buNone/>
            </a:pPr>
            <a:endParaRPr lang="de-DE" dirty="0"/>
          </a:p>
          <a:p>
            <a:pPr marL="118872" indent="0" algn="ctr">
              <a:buNone/>
            </a:pPr>
            <a:r>
              <a:rPr lang="de-DE" sz="6200" dirty="0"/>
              <a:t>Bleibt Gesund!</a:t>
            </a:r>
          </a:p>
          <a:p>
            <a:endParaRPr lang="de-DE" dirty="0"/>
          </a:p>
          <a:p>
            <a:pPr marL="118872" indent="0">
              <a:buNone/>
            </a:pPr>
            <a:endParaRPr lang="de-DE" dirty="0"/>
          </a:p>
          <a:p>
            <a:pPr marL="11887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490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469</Words>
  <Application>Microsoft Office PowerPoint</Application>
  <PresentationFormat>Bildschirmpräsentation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Trainingsbetrieb ab 2. KW 2022 </vt:lpstr>
      <vt:lpstr>Vorgehensweise /Fußballabt.</vt:lpstr>
      <vt:lpstr>Organisation</vt:lpstr>
      <vt:lpstr>Aufgaben der Trainer</vt:lpstr>
      <vt:lpstr>Gesundheitszustand</vt:lpstr>
      <vt:lpstr>Ausblick / Vorsicht</vt:lpstr>
      <vt:lpstr>Ansprechpartner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Tabellen Jugendmannschaften</dc:title>
  <dc:creator>Dominik</dc:creator>
  <cp:lastModifiedBy>Ingo</cp:lastModifiedBy>
  <cp:revision>38</cp:revision>
  <cp:lastPrinted>2022-01-07T15:49:58Z</cp:lastPrinted>
  <dcterms:created xsi:type="dcterms:W3CDTF">2018-11-09T09:37:01Z</dcterms:created>
  <dcterms:modified xsi:type="dcterms:W3CDTF">2022-01-11T11:41:07Z</dcterms:modified>
</cp:coreProperties>
</file>