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73" r:id="rId3"/>
    <p:sldId id="274" r:id="rId4"/>
    <p:sldId id="276" r:id="rId5"/>
    <p:sldId id="278" r:id="rId6"/>
    <p:sldId id="282" r:id="rId7"/>
    <p:sldId id="283" r:id="rId8"/>
    <p:sldId id="257" r:id="rId9"/>
    <p:sldId id="280" r:id="rId10"/>
    <p:sldId id="281" r:id="rId11"/>
    <p:sldId id="277" r:id="rId12"/>
    <p:sldId id="258" r:id="rId13"/>
    <p:sldId id="279" r:id="rId14"/>
    <p:sldId id="260" r:id="rId15"/>
    <p:sldId id="284" r:id="rId16"/>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63" autoAdjust="0"/>
    <p:restoredTop sz="94660"/>
  </p:normalViewPr>
  <p:slideViewPr>
    <p:cSldViewPr>
      <p:cViewPr varScale="1">
        <p:scale>
          <a:sx n="38" d="100"/>
          <a:sy n="38" d="100"/>
        </p:scale>
        <p:origin x="-1452" y="-108"/>
      </p:cViewPr>
      <p:guideLst>
        <p:guide orient="horz" pos="2160"/>
        <p:guide pos="2880"/>
      </p:guideLst>
    </p:cSldViewPr>
  </p:slideViewPr>
  <p:notesTextViewPr>
    <p:cViewPr>
      <p:scale>
        <a:sx n="66" d="100"/>
        <a:sy n="66"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1880A4D-A137-4518-B4F0-0D134BFA8D49}" type="datetimeFigureOut">
              <a:rPr lang="de-DE" smtClean="0"/>
              <a:pPr/>
              <a:t>12.08.2020</a:t>
            </a:fld>
            <a:endParaRPr lang="de-DE"/>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6" name="Fußzeilenplatzhalt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28747A7-6693-4A39-A72E-BF102B757D34}" type="slidenum">
              <a:rPr lang="de-DE" smtClean="0"/>
              <a:pPr/>
              <a:t>‹Nr.›</a:t>
            </a:fld>
            <a:endParaRPr lang="de-DE"/>
          </a:p>
        </p:txBody>
      </p:sp>
    </p:spTree>
    <p:extLst>
      <p:ext uri="{BB962C8B-B14F-4D97-AF65-F5344CB8AC3E}">
        <p14:creationId xmlns:p14="http://schemas.microsoft.com/office/powerpoint/2010/main" xmlns="" val="42869774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dirty="0"/>
          </a:p>
        </p:txBody>
      </p:sp>
      <p:sp>
        <p:nvSpPr>
          <p:cNvPr id="4" name="Foliennummernplatzhalter 3"/>
          <p:cNvSpPr>
            <a:spLocks noGrp="1"/>
          </p:cNvSpPr>
          <p:nvPr>
            <p:ph type="sldNum" sz="quarter" idx="10"/>
          </p:nvPr>
        </p:nvSpPr>
        <p:spPr/>
        <p:txBody>
          <a:bodyPr/>
          <a:lstStyle/>
          <a:p>
            <a:fld id="{A28747A7-6693-4A39-A72E-BF102B757D34}" type="slidenum">
              <a:rPr lang="de-DE" smtClean="0"/>
              <a:pPr/>
              <a:t>1</a:t>
            </a:fld>
            <a:endParaRPr lang="de-DE"/>
          </a:p>
        </p:txBody>
      </p:sp>
    </p:spTree>
    <p:extLst>
      <p:ext uri="{BB962C8B-B14F-4D97-AF65-F5344CB8AC3E}">
        <p14:creationId xmlns:p14="http://schemas.microsoft.com/office/powerpoint/2010/main" xmlns="" val="1227365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2">
        <a:schemeClr val="bg2"/>
      </p:bgRef>
    </p:bg>
    <p:spTree>
      <p:nvGrpSpPr>
        <p:cNvPr id="1" name=""/>
        <p:cNvGrpSpPr/>
        <p:nvPr/>
      </p:nvGrpSpPr>
      <p:grpSpPr>
        <a:xfrm>
          <a:off x="0" y="0"/>
          <a:ext cx="0" cy="0"/>
          <a:chOff x="0" y="0"/>
          <a:chExt cx="0" cy="0"/>
        </a:xfrm>
      </p:grpSpPr>
      <p:sp>
        <p:nvSpPr>
          <p:cNvPr id="9" name="Rechteck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el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de-DE" smtClean="0"/>
              <a:t>Titelmasterformat durch Klicken bearbeiten</a:t>
            </a:r>
            <a:endParaRPr kumimoji="0" lang="en-US"/>
          </a:p>
        </p:txBody>
      </p:sp>
      <p:sp>
        <p:nvSpPr>
          <p:cNvPr id="3" name="Untertitel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de-DE" smtClean="0"/>
              <a:t>Formatvorlage des Untertitelmasters durch Klicken bearbeiten</a:t>
            </a:r>
            <a:endParaRPr kumimoji="0" lang="en-US"/>
          </a:p>
        </p:txBody>
      </p:sp>
      <p:sp>
        <p:nvSpPr>
          <p:cNvPr id="4" name="Datumsplatzhalter 3"/>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8FD7880-5C06-4B36-99E0-57EDC1F7CF61}" type="slidenum">
              <a:rPr lang="de-DE" smtClean="0"/>
              <a:pPr/>
              <a:t>‹Nr.›</a:t>
            </a:fld>
            <a:endParaRPr lang="de-DE"/>
          </a:p>
        </p:txBody>
      </p:sp>
      <p:sp>
        <p:nvSpPr>
          <p:cNvPr id="10" name="Rechteck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8FD7880-5C06-4B36-99E0-57EDC1F7CF61}"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9" name="Rechteck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hteck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kaler Titel 1"/>
          <p:cNvSpPr>
            <a:spLocks noGrp="1"/>
          </p:cNvSpPr>
          <p:nvPr>
            <p:ph type="title" orient="vert"/>
          </p:nvPr>
        </p:nvSpPr>
        <p:spPr>
          <a:xfrm>
            <a:off x="6781800" y="274640"/>
            <a:ext cx="1905000" cy="5851525"/>
          </a:xfrm>
        </p:spPr>
        <p:txBody>
          <a:bodyPr vert="eaVert"/>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304800"/>
            <a:ext cx="6019800" cy="5851525"/>
          </a:xfrm>
        </p:spPr>
        <p:txBody>
          <a:bodyPr vert="eaVert"/>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5" name="Fußzeilenplatzhalter 4"/>
          <p:cNvSpPr>
            <a:spLocks noGrp="1"/>
          </p:cNvSpPr>
          <p:nvPr>
            <p:ph type="ftr" sz="quarter" idx="11"/>
          </p:nvPr>
        </p:nvSpPr>
        <p:spPr>
          <a:xfrm>
            <a:off x="2640597" y="6377459"/>
            <a:ext cx="3836404" cy="365125"/>
          </a:xfrm>
        </p:spPr>
        <p:txBody>
          <a:bodyPr/>
          <a:lstStyle/>
          <a:p>
            <a:endParaRPr lang="de-DE"/>
          </a:p>
        </p:txBody>
      </p:sp>
      <p:sp>
        <p:nvSpPr>
          <p:cNvPr id="6" name="Foliennummernplatzhalter 5"/>
          <p:cNvSpPr>
            <a:spLocks noGrp="1"/>
          </p:cNvSpPr>
          <p:nvPr>
            <p:ph type="sldNum" sz="quarter" idx="12"/>
          </p:nvPr>
        </p:nvSpPr>
        <p:spPr/>
        <p:txBody>
          <a:bodyPr/>
          <a:lstStyle/>
          <a:p>
            <a:fld id="{98FD7880-5C06-4B36-99E0-57EDC1F7CF61}"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457200" y="155448"/>
            <a:ext cx="8229600" cy="1252728"/>
          </a:xfrm>
        </p:spPr>
        <p:txBody>
          <a:bodyPr/>
          <a:lstStyle>
            <a:extLst/>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8FD7880-5C06-4B36-99E0-57EDC1F7CF61}"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2">
        <a:schemeClr val="bg2"/>
      </p:bgRef>
    </p:bg>
    <p:spTree>
      <p:nvGrpSpPr>
        <p:cNvPr id="1" name=""/>
        <p:cNvGrpSpPr/>
        <p:nvPr/>
      </p:nvGrpSpPr>
      <p:grpSpPr>
        <a:xfrm>
          <a:off x="0" y="0"/>
          <a:ext cx="0" cy="0"/>
          <a:chOff x="0" y="0"/>
          <a:chExt cx="0" cy="0"/>
        </a:xfrm>
      </p:grpSpPr>
      <p:sp>
        <p:nvSpPr>
          <p:cNvPr id="9" name="Rechteck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hteck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el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de-DE" smtClean="0"/>
              <a:t>Textmasterformat bearbeiten</a:t>
            </a:r>
          </a:p>
        </p:txBody>
      </p:sp>
      <p:sp>
        <p:nvSpPr>
          <p:cNvPr id="4" name="Datumsplatzhalter 3"/>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98FD7880-5C06-4B36-99E0-57EDC1F7CF61}"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8FD7880-5C06-4B36-99E0-57EDC1F7CF61}"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de-DE" smtClean="0"/>
              <a:t>Textmasterformat bearbeiten</a:t>
            </a:r>
          </a:p>
        </p:txBody>
      </p:sp>
      <p:sp>
        <p:nvSpPr>
          <p:cNvPr id="4" name="Inhaltsplatzhalt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Textplatzhalt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de-DE" smtClean="0"/>
              <a:t>Textmasterformat bearbeiten</a:t>
            </a:r>
          </a:p>
        </p:txBody>
      </p:sp>
      <p:sp>
        <p:nvSpPr>
          <p:cNvPr id="6" name="Inhaltsplatzhalt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98FD7880-5C06-4B36-99E0-57EDC1F7CF61}"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8FD7880-5C06-4B36-99E0-57EDC1F7CF61}"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98FD7880-5C06-4B36-99E0-57EDC1F7CF61}"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de-DE" smtClean="0"/>
              <a:t>Titelmasterformat durch Klicken bearbeiten</a:t>
            </a:r>
            <a:endParaRPr kumimoji="0" lang="en-US"/>
          </a:p>
        </p:txBody>
      </p:sp>
      <p:sp>
        <p:nvSpPr>
          <p:cNvPr id="3" name="Inhaltsplatzhalt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Textplatzhalt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de-DE" smtClean="0"/>
              <a:t>Textmasterformat bearbeiten</a:t>
            </a:r>
          </a:p>
        </p:txBody>
      </p:sp>
      <p:sp>
        <p:nvSpPr>
          <p:cNvPr id="5" name="Datumsplatzhalter 4"/>
          <p:cNvSpPr>
            <a:spLocks noGrp="1"/>
          </p:cNvSpPr>
          <p:nvPr>
            <p:ph type="dt" sz="half" idx="10"/>
          </p:nvPr>
        </p:nvSpPr>
        <p:spPr/>
        <p:txBody>
          <a:bodyPr/>
          <a:lstStyle/>
          <a:p>
            <a:fld id="{E9550C95-4B5E-41B9-865B-1A5EDE937B83}" type="datetimeFigureOut">
              <a:rPr lang="de-DE" smtClean="0"/>
              <a:pPr/>
              <a:t>12.08.2020</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98FD7880-5C06-4B36-99E0-57EDC1F7CF61}" type="slidenum">
              <a:rPr lang="de-DE" smtClean="0"/>
              <a:pPr/>
              <a:t>‹Nr.›</a:t>
            </a:fld>
            <a:endParaRPr lang="de-DE"/>
          </a:p>
        </p:txBody>
      </p:sp>
      <p:sp>
        <p:nvSpPr>
          <p:cNvPr id="12" name="Rechteck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hteck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de-DE" smtClean="0"/>
              <a:t>Textmasterformat bearbeiten</a:t>
            </a:r>
          </a:p>
        </p:txBody>
      </p:sp>
      <p:sp>
        <p:nvSpPr>
          <p:cNvPr id="5" name="Datumsplatzhalter 4"/>
          <p:cNvSpPr>
            <a:spLocks noGrp="1"/>
          </p:cNvSpPr>
          <p:nvPr>
            <p:ph type="dt" sz="half" idx="10"/>
          </p:nvPr>
        </p:nvSpPr>
        <p:spPr>
          <a:xfrm>
            <a:off x="164592" y="1170432"/>
            <a:ext cx="2523744" cy="201168"/>
          </a:xfrm>
        </p:spPr>
        <p:txBody>
          <a:bodyPr/>
          <a:lstStyle/>
          <a:p>
            <a:fld id="{E9550C95-4B5E-41B9-865B-1A5EDE937B83}" type="datetimeFigureOut">
              <a:rPr lang="de-DE" smtClean="0"/>
              <a:pPr/>
              <a:t>12.08.2020</a:t>
            </a:fld>
            <a:endParaRPr lang="de-DE"/>
          </a:p>
        </p:txBody>
      </p:sp>
      <p:sp>
        <p:nvSpPr>
          <p:cNvPr id="11" name="Rechteck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hteck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ußzeilenplatzhalt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lang="de-DE"/>
          </a:p>
        </p:txBody>
      </p:sp>
      <p:sp>
        <p:nvSpPr>
          <p:cNvPr id="7" name="Foliennummernplatzhalter 6"/>
          <p:cNvSpPr>
            <a:spLocks noGrp="1"/>
          </p:cNvSpPr>
          <p:nvPr>
            <p:ph type="sldNum" sz="quarter" idx="12"/>
          </p:nvPr>
        </p:nvSpPr>
        <p:spPr>
          <a:xfrm>
            <a:off x="8339328" y="1170432"/>
            <a:ext cx="733864" cy="201168"/>
          </a:xfrm>
        </p:spPr>
        <p:txBody>
          <a:bodyPr/>
          <a:lstStyle/>
          <a:p>
            <a:fld id="{98FD7880-5C06-4B36-99E0-57EDC1F7CF61}"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hteck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hteck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elplatzhalt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4" name="Datumsplatzhalt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E9550C95-4B5E-41B9-865B-1A5EDE937B83}" type="datetimeFigureOut">
              <a:rPr lang="de-DE" smtClean="0"/>
              <a:pPr/>
              <a:t>12.08.2020</a:t>
            </a:fld>
            <a:endParaRPr lang="de-DE"/>
          </a:p>
        </p:txBody>
      </p:sp>
      <p:sp>
        <p:nvSpPr>
          <p:cNvPr id="5" name="Fußzeilenplatzhalt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de-DE"/>
          </a:p>
        </p:txBody>
      </p:sp>
      <p:sp>
        <p:nvSpPr>
          <p:cNvPr id="6" name="Foliennummernplatzhalt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8FD7880-5C06-4B36-99E0-57EDC1F7CF61}"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solidFill>
                  <a:schemeClr val="tx1"/>
                </a:solidFill>
              </a:rPr>
              <a:t>Trainingsbetrieb</a:t>
            </a:r>
            <a:br>
              <a:rPr lang="de-DE" dirty="0" smtClean="0">
                <a:solidFill>
                  <a:schemeClr val="tx1"/>
                </a:solidFill>
              </a:rPr>
            </a:br>
            <a:endParaRPr lang="de-DE" dirty="0">
              <a:solidFill>
                <a:schemeClr val="tx1"/>
              </a:solidFill>
            </a:endParaRPr>
          </a:p>
        </p:txBody>
      </p:sp>
      <p:sp>
        <p:nvSpPr>
          <p:cNvPr id="3" name="Untertitel 2"/>
          <p:cNvSpPr>
            <a:spLocks noGrp="1"/>
          </p:cNvSpPr>
          <p:nvPr>
            <p:ph type="subTitle" idx="1"/>
          </p:nvPr>
        </p:nvSpPr>
        <p:spPr/>
        <p:txBody>
          <a:bodyPr/>
          <a:lstStyle/>
          <a:p>
            <a:endParaRPr lang="de-DE" dirty="0"/>
          </a:p>
        </p:txBody>
      </p:sp>
      <p:pic>
        <p:nvPicPr>
          <p:cNvPr id="5" name="Grafik 4" descr="VfB Logo"/>
          <p:cNvPicPr>
            <a:picLocks noGrp="1" noChangeAspect="1"/>
          </p:cNvPicPr>
          <p:nvPr isPhoto="1"/>
        </p:nvPicPr>
        <p:blipFill>
          <a:blip r:embed="rId3" cstate="print">
            <a:lum/>
            <a:extLst>
              <a:ext uri="{28A0092B-C50C-407E-A947-70E740481C1C}">
                <a14:useLocalDpi xmlns:a14="http://schemas.microsoft.com/office/drawing/2010/main" xmlns="" val="0"/>
              </a:ext>
            </a:extLst>
          </a:blip>
          <a:stretch>
            <a:fillRect/>
          </a:stretch>
        </p:blipFill>
        <p:spPr>
          <a:xfrm>
            <a:off x="3203848" y="260648"/>
            <a:ext cx="2736304" cy="2736304"/>
          </a:xfrm>
          <a:prstGeom prst="rect">
            <a:avLst/>
          </a:prstGeom>
          <a:noFill/>
          <a:ln>
            <a:noFill/>
          </a:ln>
        </p:spPr>
      </p:pic>
    </p:spTree>
    <p:extLst>
      <p:ext uri="{BB962C8B-B14F-4D97-AF65-F5344CB8AC3E}">
        <p14:creationId xmlns:p14="http://schemas.microsoft.com/office/powerpoint/2010/main" xmlns="" val="5570194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1252728"/>
          </a:xfrm>
        </p:spPr>
        <p:txBody>
          <a:bodyPr/>
          <a:lstStyle/>
          <a:p>
            <a:r>
              <a:rPr lang="de-DE" dirty="0" smtClean="0">
                <a:solidFill>
                  <a:schemeClr val="bg1"/>
                </a:solidFill>
              </a:rPr>
              <a:t>Platzbelegung</a:t>
            </a:r>
            <a:endParaRPr lang="de-DE" dirty="0">
              <a:solidFill>
                <a:schemeClr val="bg1"/>
              </a:solidFill>
            </a:endParaRPr>
          </a:p>
        </p:txBody>
      </p:sp>
      <p:pic>
        <p:nvPicPr>
          <p:cNvPr id="6" name="Grafik 5"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lstStyle/>
          <a:p>
            <a:pPr marL="118872" indent="0">
              <a:buNone/>
            </a:pPr>
            <a:r>
              <a:rPr lang="de-DE" b="1" dirty="0"/>
              <a:t>Freitag</a:t>
            </a:r>
            <a:endParaRPr lang="de-DE" dirty="0"/>
          </a:p>
          <a:p>
            <a:r>
              <a:rPr lang="de-DE" dirty="0"/>
              <a:t>19:00 bis 20:30 Uhr</a:t>
            </a:r>
          </a:p>
          <a:p>
            <a:pPr lvl="1"/>
            <a:r>
              <a:rPr lang="de-DE" dirty="0"/>
              <a:t>A-Jugend (Großfeld) - Zugang Mainzer Str./Nutzung WC-Anlage Sportheim </a:t>
            </a:r>
          </a:p>
          <a:p>
            <a:r>
              <a:rPr lang="de-DE" dirty="0"/>
              <a:t>17:00 bis 18:30 Uhr</a:t>
            </a:r>
          </a:p>
          <a:p>
            <a:pPr lvl="1"/>
            <a:r>
              <a:rPr lang="de-DE" dirty="0"/>
              <a:t>F2-Jugend (Kleinfelder) - Zugang Parkplatz Sporthalle/Nutzung WC-Anlage Container</a:t>
            </a:r>
          </a:p>
          <a:p>
            <a:endParaRPr lang="de-DE" dirty="0"/>
          </a:p>
        </p:txBody>
      </p:sp>
    </p:spTree>
    <p:extLst>
      <p:ext uri="{BB962C8B-B14F-4D97-AF65-F5344CB8AC3E}">
        <p14:creationId xmlns:p14="http://schemas.microsoft.com/office/powerpoint/2010/main" xmlns="" val="238150078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Trainingsbetrieb</a:t>
            </a:r>
            <a:endParaRPr lang="de-DE" dirty="0">
              <a:solidFill>
                <a:schemeClr val="bg1"/>
              </a:solidFill>
            </a:endParaRPr>
          </a:p>
        </p:txBody>
      </p:sp>
      <p:sp>
        <p:nvSpPr>
          <p:cNvPr id="3" name="Inhaltsplatzhalter 2"/>
          <p:cNvSpPr>
            <a:spLocks noGrp="1"/>
          </p:cNvSpPr>
          <p:nvPr>
            <p:ph idx="1"/>
          </p:nvPr>
        </p:nvSpPr>
        <p:spPr/>
        <p:txBody>
          <a:bodyPr>
            <a:normAutofit fontScale="55000" lnSpcReduction="20000"/>
          </a:bodyPr>
          <a:lstStyle/>
          <a:p>
            <a:pPr marL="118872" indent="0">
              <a:buNone/>
            </a:pPr>
            <a:r>
              <a:rPr lang="de-DE" dirty="0"/>
              <a:t> </a:t>
            </a:r>
            <a:endParaRPr lang="de-DE" dirty="0" smtClean="0"/>
          </a:p>
          <a:p>
            <a:pPr marL="118872" indent="0">
              <a:buNone/>
            </a:pPr>
            <a:endParaRPr lang="de-DE" dirty="0"/>
          </a:p>
          <a:p>
            <a:pPr lvl="0"/>
            <a:r>
              <a:rPr lang="de-DE" dirty="0"/>
              <a:t>Die Sportler erscheinen bereits in Sportkleidung zum Training</a:t>
            </a:r>
            <a:r>
              <a:rPr lang="de-DE" dirty="0" smtClean="0"/>
              <a:t>.</a:t>
            </a:r>
          </a:p>
          <a:p>
            <a:pPr lvl="0"/>
            <a:endParaRPr lang="de-DE" dirty="0" smtClean="0"/>
          </a:p>
          <a:p>
            <a:r>
              <a:rPr lang="de-DE" dirty="0"/>
              <a:t>Die Sportanlage darf frühestens 10 Minuten vor Trainingsbeginn betreten werden und ist unmittelbar nach Trainingsende zu verlassen</a:t>
            </a:r>
            <a:r>
              <a:rPr lang="de-DE" dirty="0" smtClean="0"/>
              <a:t>.</a:t>
            </a:r>
            <a:endParaRPr lang="de-DE" dirty="0"/>
          </a:p>
          <a:p>
            <a:pPr lvl="0"/>
            <a:endParaRPr lang="de-DE" dirty="0" smtClean="0"/>
          </a:p>
          <a:p>
            <a:pPr lvl="0"/>
            <a:r>
              <a:rPr lang="de-DE" dirty="0"/>
              <a:t>Auf einer Platzhälfte des Großfeldes dürfen sich höchstens 15 Personen gleichzeitig aufhalten. Das Kleinspielfeld darf höchstens von 12, das Kleinstspielfeld höchstens von 8 Personen gleichzeitig genutzt werden</a:t>
            </a:r>
            <a:r>
              <a:rPr lang="de-DE" dirty="0" smtClean="0"/>
              <a:t>.</a:t>
            </a:r>
          </a:p>
          <a:p>
            <a:pPr lvl="0"/>
            <a:endParaRPr lang="de-DE" dirty="0"/>
          </a:p>
          <a:p>
            <a:pPr lvl="0"/>
            <a:r>
              <a:rPr lang="de-DE" dirty="0"/>
              <a:t>Ein Mindestabstand von 2 Metern muss stets eingehalten werden. </a:t>
            </a:r>
            <a:r>
              <a:rPr lang="de-DE" dirty="0" smtClean="0"/>
              <a:t>Wettkämpfe</a:t>
            </a:r>
            <a:r>
              <a:rPr lang="de-DE" dirty="0"/>
              <a:t>, bei denen der Abstand nicht gewahrt werden kann, sind untersagt</a:t>
            </a:r>
            <a:r>
              <a:rPr lang="de-DE" dirty="0" smtClean="0"/>
              <a:t>.</a:t>
            </a:r>
          </a:p>
          <a:p>
            <a:pPr lvl="0"/>
            <a:endParaRPr lang="de-DE" dirty="0"/>
          </a:p>
          <a:p>
            <a:r>
              <a:rPr lang="de-DE" dirty="0"/>
              <a:t>Bälle dürfen weder in die Hand genommen, noch geköpft werden.</a:t>
            </a:r>
          </a:p>
          <a:p>
            <a:pPr lvl="0"/>
            <a:endParaRPr lang="de-DE" dirty="0" smtClean="0"/>
          </a:p>
          <a:p>
            <a:r>
              <a:rPr lang="de-DE" dirty="0"/>
              <a:t>Umarmungen, Abklatschen ist nicht gestattet</a:t>
            </a:r>
            <a:r>
              <a:rPr lang="de-DE" dirty="0" smtClean="0"/>
              <a:t>.</a:t>
            </a:r>
          </a:p>
          <a:p>
            <a:pPr marL="118872" indent="0">
              <a:buNone/>
            </a:pPr>
            <a:endParaRPr lang="de-DE" dirty="0"/>
          </a:p>
          <a:p>
            <a:r>
              <a:rPr lang="de-DE" dirty="0"/>
              <a:t>Vermeiden von </a:t>
            </a:r>
            <a:r>
              <a:rPr lang="de-DE" dirty="0" smtClean="0"/>
              <a:t>Spucken und </a:t>
            </a:r>
            <a:r>
              <a:rPr lang="de-DE" dirty="0"/>
              <a:t>von </a:t>
            </a:r>
            <a:r>
              <a:rPr lang="de-DE" dirty="0" smtClean="0"/>
              <a:t>Naseputzen auf</a:t>
            </a:r>
            <a:r>
              <a:rPr lang="de-DE" dirty="0"/>
              <a:t> </a:t>
            </a:r>
            <a:r>
              <a:rPr lang="de-DE" dirty="0" smtClean="0"/>
              <a:t>dem Feld</a:t>
            </a:r>
            <a:endParaRPr lang="de-DE" dirty="0"/>
          </a:p>
          <a:p>
            <a:pPr marL="118872" lvl="0" indent="0">
              <a:buNone/>
            </a:pPr>
            <a:endParaRPr lang="de-DE" dirty="0"/>
          </a:p>
          <a:p>
            <a:pPr lvl="0"/>
            <a:endParaRPr lang="de-DE" dirty="0" smtClean="0"/>
          </a:p>
          <a:p>
            <a:pPr lvl="0"/>
            <a:endParaRPr lang="de-DE" dirty="0"/>
          </a:p>
          <a:p>
            <a:pPr marL="118872" indent="0">
              <a:buNone/>
            </a:pPr>
            <a:endParaRPr lang="de-DE" dirty="0"/>
          </a:p>
          <a:p>
            <a:pPr marL="118872" indent="0">
              <a:buNone/>
            </a:pPr>
            <a:endParaRPr lang="de-DE" dirty="0"/>
          </a:p>
          <a:p>
            <a:pPr lvl="0"/>
            <a:endParaRPr lang="de-DE" dirty="0" smtClean="0"/>
          </a:p>
        </p:txBody>
      </p:sp>
      <p:pic>
        <p:nvPicPr>
          <p:cNvPr id="4" name="Grafik 3"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Tree>
    <p:extLst>
      <p:ext uri="{BB962C8B-B14F-4D97-AF65-F5344CB8AC3E}">
        <p14:creationId xmlns:p14="http://schemas.microsoft.com/office/powerpoint/2010/main" xmlns="" val="28132496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Aufgaben der Trainer</a:t>
            </a:r>
            <a:endParaRPr lang="de-DE" dirty="0">
              <a:solidFill>
                <a:schemeClr val="bg1"/>
              </a:solidFill>
            </a:endParaRPr>
          </a:p>
        </p:txBody>
      </p:sp>
      <p:pic>
        <p:nvPicPr>
          <p:cNvPr id="6" name="Grafik 5"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normAutofit fontScale="55000" lnSpcReduction="20000"/>
          </a:bodyPr>
          <a:lstStyle/>
          <a:p>
            <a:pPr lvl="0"/>
            <a:r>
              <a:rPr lang="de-DE" dirty="0"/>
              <a:t>Die Übungsleiter haben für jede Trainingseinheit Anwesenheitslisten zu führen, damit im Infektionsfall eine Nachverfolgung der Kontakte möglich ist.</a:t>
            </a:r>
          </a:p>
          <a:p>
            <a:endParaRPr lang="de-DE" dirty="0" smtClean="0"/>
          </a:p>
          <a:p>
            <a:pPr lvl="0"/>
            <a:r>
              <a:rPr lang="de-DE" dirty="0"/>
              <a:t>Gemeinschaftlich genutztes Trainingsmaterial wird ausschließlich durch die Übungsleiter transportiert und ist nach erfolgter Nutzung durch diese zu desinfizieren.</a:t>
            </a:r>
          </a:p>
          <a:p>
            <a:endParaRPr lang="de-DE" dirty="0" smtClean="0"/>
          </a:p>
          <a:p>
            <a:pPr lvl="0"/>
            <a:r>
              <a:rPr lang="de-DE" dirty="0"/>
              <a:t>Nach Ende jeder Trainingseinheit haben die verantwortlichen Übungsleiter die WC-Anlagen zu desinfizieren</a:t>
            </a:r>
            <a:r>
              <a:rPr lang="de-DE" dirty="0" smtClean="0"/>
              <a:t>.</a:t>
            </a:r>
          </a:p>
          <a:p>
            <a:pPr lvl="0"/>
            <a:endParaRPr lang="de-DE" dirty="0"/>
          </a:p>
          <a:p>
            <a:pPr lvl="0"/>
            <a:r>
              <a:rPr lang="de-DE" dirty="0" smtClean="0"/>
              <a:t>Bei allen am  Training beteiligten sollte vorab der aktuelle Gesundheitszustand erfragt werden</a:t>
            </a:r>
          </a:p>
          <a:p>
            <a:pPr lvl="0"/>
            <a:endParaRPr lang="de-DE" dirty="0"/>
          </a:p>
          <a:p>
            <a:r>
              <a:rPr lang="de-DE" dirty="0"/>
              <a:t>Eine rechtzeitige Rückmeldung einzuholen, wer am Training teilnehmen kann, ist zu empfehlen</a:t>
            </a:r>
            <a:r>
              <a:rPr lang="de-DE" dirty="0" smtClean="0"/>
              <a:t>.</a:t>
            </a:r>
          </a:p>
          <a:p>
            <a:endParaRPr lang="de-DE" dirty="0"/>
          </a:p>
          <a:p>
            <a:r>
              <a:rPr lang="de-DE" dirty="0" smtClean="0"/>
              <a:t>Bildung von kleineren Gruppen beim Training, die im Optimalfall bei jeder Einheit gleich sind ,ist zu empfehlen</a:t>
            </a:r>
          </a:p>
          <a:p>
            <a:pPr marL="118872" indent="0">
              <a:buNone/>
            </a:pPr>
            <a:endParaRPr lang="de-DE" dirty="0"/>
          </a:p>
          <a:p>
            <a:pPr marL="118872" lvl="0" indent="0">
              <a:buNone/>
            </a:pPr>
            <a:endParaRPr lang="de-DE" dirty="0"/>
          </a:p>
          <a:p>
            <a:endParaRPr lang="de-DE" dirty="0"/>
          </a:p>
        </p:txBody>
      </p:sp>
    </p:spTree>
    <p:extLst>
      <p:ext uri="{BB962C8B-B14F-4D97-AF65-F5344CB8AC3E}">
        <p14:creationId xmlns:p14="http://schemas.microsoft.com/office/powerpoint/2010/main" xmlns="" val="11625128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Gesundheitszustand</a:t>
            </a:r>
            <a:endParaRPr lang="de-DE" dirty="0">
              <a:solidFill>
                <a:schemeClr val="bg1"/>
              </a:solidFill>
            </a:endParaRPr>
          </a:p>
        </p:txBody>
      </p:sp>
      <p:pic>
        <p:nvPicPr>
          <p:cNvPr id="6" name="Grafik 5"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normAutofit fontScale="92500" lnSpcReduction="20000"/>
          </a:bodyPr>
          <a:lstStyle/>
          <a:p>
            <a:pPr lvl="0"/>
            <a:r>
              <a:rPr lang="de-DE" dirty="0" smtClean="0"/>
              <a:t>Liegt eines der folgenden Symptome vor, sollte die Person dringend zu Hause bleiben bzw. einen Arzt kontaktieren: Husten, Fieber (ab 38 Grad Celsius), Atemnot, sämtliche Erkältungssymptome</a:t>
            </a:r>
            <a:endParaRPr lang="de-DE" dirty="0"/>
          </a:p>
          <a:p>
            <a:endParaRPr lang="de-DE" dirty="0" smtClean="0"/>
          </a:p>
          <a:p>
            <a:pPr lvl="0"/>
            <a:r>
              <a:rPr lang="de-DE" dirty="0" smtClean="0"/>
              <a:t>Die Gleiche Empfehlung gilt, wenn Symptome bei anderen Personen im eigenen Haushalt vorliegen</a:t>
            </a:r>
            <a:endParaRPr lang="de-DE" dirty="0"/>
          </a:p>
          <a:p>
            <a:endParaRPr lang="de-DE" dirty="0" smtClean="0"/>
          </a:p>
          <a:p>
            <a:r>
              <a:rPr lang="de-DE" dirty="0" smtClean="0"/>
              <a:t>Bei positivem Test auf das </a:t>
            </a:r>
            <a:r>
              <a:rPr lang="de-DE" dirty="0" err="1" smtClean="0"/>
              <a:t>Coronavirus</a:t>
            </a:r>
            <a:r>
              <a:rPr lang="de-DE" dirty="0" smtClean="0"/>
              <a:t> muss umgehend der Verein informiert werden.</a:t>
            </a:r>
          </a:p>
          <a:p>
            <a:endParaRPr lang="de-DE" dirty="0"/>
          </a:p>
          <a:p>
            <a:pPr marL="118872" indent="0">
              <a:buNone/>
            </a:pPr>
            <a:endParaRPr lang="de-DE" dirty="0" smtClean="0"/>
          </a:p>
        </p:txBody>
      </p:sp>
    </p:spTree>
    <p:extLst>
      <p:ext uri="{BB962C8B-B14F-4D97-AF65-F5344CB8AC3E}">
        <p14:creationId xmlns:p14="http://schemas.microsoft.com/office/powerpoint/2010/main" xmlns="" val="3551340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endParaRPr lang="de-DE" sz="4800" dirty="0">
              <a:solidFill>
                <a:schemeClr val="bg1"/>
              </a:solidFill>
            </a:endParaRPr>
          </a:p>
        </p:txBody>
      </p:sp>
      <p:pic>
        <p:nvPicPr>
          <p:cNvPr id="5" name="Grafik 4"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normAutofit fontScale="92500" lnSpcReduction="10000"/>
          </a:bodyPr>
          <a:lstStyle/>
          <a:p>
            <a:r>
              <a:rPr lang="de-DE" dirty="0"/>
              <a:t>Bei negativer Veränderung des Infektionsverlaufs sowie bei Nichteinhaltung der Vorgaben behält sich der Vereinsvorstand die Einschränkung bzw. Rücknahme dieser Trainingserlaubnis vor. </a:t>
            </a:r>
            <a:endParaRPr lang="de-DE" dirty="0" smtClean="0"/>
          </a:p>
          <a:p>
            <a:pPr marL="118872" indent="0">
              <a:buNone/>
            </a:pPr>
            <a:endParaRPr lang="de-DE" dirty="0" smtClean="0"/>
          </a:p>
          <a:p>
            <a:r>
              <a:rPr lang="de-DE" dirty="0"/>
              <a:t>Auch bei Einhaltung sämtlicher Hygieneregelungen ist eine Infektion mit dem </a:t>
            </a:r>
            <a:r>
              <a:rPr lang="de-DE" dirty="0" err="1"/>
              <a:t>Coronavirus</a:t>
            </a:r>
            <a:r>
              <a:rPr lang="de-DE" dirty="0"/>
              <a:t> nicht völlig auszuschließen. Eine Trainingsteilnahme ist somit Jedem freigestellt.</a:t>
            </a:r>
          </a:p>
          <a:p>
            <a:endParaRPr lang="de-DE" dirty="0" smtClean="0"/>
          </a:p>
          <a:p>
            <a:endParaRPr lang="de-DE" dirty="0"/>
          </a:p>
          <a:p>
            <a:pPr marL="118872" indent="0">
              <a:buNone/>
            </a:pPr>
            <a:endParaRPr lang="de-DE" dirty="0" smtClean="0"/>
          </a:p>
          <a:p>
            <a:pPr marL="118872" indent="0">
              <a:buNone/>
            </a:pPr>
            <a:endParaRPr lang="de-DE" dirty="0" smtClean="0"/>
          </a:p>
        </p:txBody>
      </p:sp>
    </p:spTree>
    <p:extLst>
      <p:ext uri="{BB962C8B-B14F-4D97-AF65-F5344CB8AC3E}">
        <p14:creationId xmlns:p14="http://schemas.microsoft.com/office/powerpoint/2010/main" xmlns="" val="345844819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endParaRPr lang="de-DE" sz="4800" dirty="0">
              <a:solidFill>
                <a:schemeClr val="bg1"/>
              </a:solidFill>
            </a:endParaRPr>
          </a:p>
        </p:txBody>
      </p:sp>
      <p:pic>
        <p:nvPicPr>
          <p:cNvPr id="5" name="Grafik 4"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normAutofit/>
          </a:bodyPr>
          <a:lstStyle/>
          <a:p>
            <a:pPr marL="118872" indent="0">
              <a:buNone/>
            </a:pPr>
            <a:endParaRPr lang="de-DE" dirty="0"/>
          </a:p>
          <a:p>
            <a:pPr marL="118872" indent="0">
              <a:buNone/>
            </a:pPr>
            <a:endParaRPr lang="de-DE" dirty="0" smtClean="0"/>
          </a:p>
          <a:p>
            <a:pPr marL="118872" indent="0">
              <a:buNone/>
            </a:pPr>
            <a:endParaRPr lang="de-DE" dirty="0"/>
          </a:p>
          <a:p>
            <a:pPr marL="118872" indent="0" algn="ctr">
              <a:buNone/>
            </a:pPr>
            <a:r>
              <a:rPr lang="de-DE" sz="7200" dirty="0" smtClean="0"/>
              <a:t>Bleibt Gesund!</a:t>
            </a:r>
          </a:p>
          <a:p>
            <a:endParaRPr lang="de-DE" dirty="0"/>
          </a:p>
          <a:p>
            <a:pPr marL="118872" indent="0">
              <a:buNone/>
            </a:pPr>
            <a:endParaRPr lang="de-DE" dirty="0" smtClean="0"/>
          </a:p>
          <a:p>
            <a:pPr marL="118872" indent="0">
              <a:buNone/>
            </a:pPr>
            <a:endParaRPr lang="de-DE" dirty="0" smtClean="0"/>
          </a:p>
        </p:txBody>
      </p:sp>
    </p:spTree>
    <p:extLst>
      <p:ext uri="{BB962C8B-B14F-4D97-AF65-F5344CB8AC3E}">
        <p14:creationId xmlns:p14="http://schemas.microsoft.com/office/powerpoint/2010/main" xmlns="" val="3224903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Vorgehensweise</a:t>
            </a:r>
            <a:endParaRPr lang="de-DE" dirty="0">
              <a:solidFill>
                <a:schemeClr val="bg1"/>
              </a:solidFill>
            </a:endParaRPr>
          </a:p>
        </p:txBody>
      </p:sp>
      <p:sp>
        <p:nvSpPr>
          <p:cNvPr id="3" name="Inhaltsplatzhalter 2"/>
          <p:cNvSpPr>
            <a:spLocks noGrp="1"/>
          </p:cNvSpPr>
          <p:nvPr>
            <p:ph idx="1"/>
          </p:nvPr>
        </p:nvSpPr>
        <p:spPr/>
        <p:txBody>
          <a:bodyPr>
            <a:normAutofit fontScale="85000" lnSpcReduction="20000"/>
          </a:bodyPr>
          <a:lstStyle/>
          <a:p>
            <a:r>
              <a:rPr lang="de-DE" dirty="0"/>
              <a:t>Unter Berücksichtigung der geltenden Einschränkungen nimmt die Fußballabteilung des VfB Bodenheim 1909 e.V. </a:t>
            </a:r>
            <a:r>
              <a:rPr lang="de-DE" dirty="0" smtClean="0"/>
              <a:t>ab</a:t>
            </a:r>
          </a:p>
          <a:p>
            <a:endParaRPr lang="de-DE" dirty="0" smtClean="0"/>
          </a:p>
          <a:p>
            <a:pPr lvl="1"/>
            <a:r>
              <a:rPr lang="de-DE" dirty="0" smtClean="0"/>
              <a:t> </a:t>
            </a:r>
            <a:r>
              <a:rPr lang="de-DE" dirty="0"/>
              <a:t>02.06.2020 (Aktive, A- und B-Jugend</a:t>
            </a:r>
            <a:r>
              <a:rPr lang="de-DE" dirty="0" smtClean="0"/>
              <a:t>),</a:t>
            </a:r>
          </a:p>
          <a:p>
            <a:pPr lvl="1"/>
            <a:endParaRPr lang="de-DE" dirty="0" smtClean="0"/>
          </a:p>
          <a:p>
            <a:pPr lvl="1"/>
            <a:r>
              <a:rPr lang="de-DE" dirty="0" smtClean="0"/>
              <a:t> </a:t>
            </a:r>
            <a:r>
              <a:rPr lang="de-DE" dirty="0"/>
              <a:t>08.06.2020 (C- und D-Jugend) bzw</a:t>
            </a:r>
            <a:r>
              <a:rPr lang="de-DE" dirty="0" smtClean="0"/>
              <a:t>.</a:t>
            </a:r>
          </a:p>
          <a:p>
            <a:pPr marL="457200" lvl="1" indent="0">
              <a:buNone/>
            </a:pPr>
            <a:r>
              <a:rPr lang="de-DE" dirty="0" smtClean="0"/>
              <a:t> </a:t>
            </a:r>
          </a:p>
          <a:p>
            <a:pPr lvl="1"/>
            <a:r>
              <a:rPr lang="de-DE" dirty="0" smtClean="0"/>
              <a:t>15.06.2020 </a:t>
            </a:r>
            <a:r>
              <a:rPr lang="de-DE" dirty="0"/>
              <a:t>(Kleinfeldmannschaften, </a:t>
            </a:r>
            <a:r>
              <a:rPr lang="de-DE" dirty="0" err="1"/>
              <a:t>Jedermänner</a:t>
            </a:r>
            <a:r>
              <a:rPr lang="de-DE" dirty="0"/>
              <a:t>, AH</a:t>
            </a:r>
            <a:r>
              <a:rPr lang="de-DE" dirty="0" smtClean="0"/>
              <a:t>)</a:t>
            </a:r>
            <a:br>
              <a:rPr lang="de-DE" dirty="0" smtClean="0"/>
            </a:br>
            <a:endParaRPr lang="de-DE" dirty="0" smtClean="0"/>
          </a:p>
          <a:p>
            <a:pPr marL="457200" lvl="1" indent="0">
              <a:buNone/>
            </a:pPr>
            <a:r>
              <a:rPr lang="de-DE" dirty="0" smtClean="0"/>
              <a:t> </a:t>
            </a:r>
            <a:r>
              <a:rPr lang="de-DE" dirty="0"/>
              <a:t>in Kleingruppen das Training wieder auf.</a:t>
            </a:r>
          </a:p>
          <a:p>
            <a:endParaRPr lang="de-DE" dirty="0"/>
          </a:p>
          <a:p>
            <a:pPr marL="118872" indent="0">
              <a:buNone/>
            </a:pPr>
            <a:r>
              <a:rPr lang="de-DE" dirty="0" smtClean="0"/>
              <a:t>          </a:t>
            </a:r>
          </a:p>
          <a:p>
            <a:endParaRPr lang="de-DE" dirty="0"/>
          </a:p>
          <a:p>
            <a:pPr marL="118872" indent="0">
              <a:buNone/>
            </a:pPr>
            <a:endParaRPr lang="de-DE" dirty="0"/>
          </a:p>
        </p:txBody>
      </p:sp>
      <p:pic>
        <p:nvPicPr>
          <p:cNvPr id="5" name="Grafik 4"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Tree>
    <p:extLst>
      <p:ext uri="{BB962C8B-B14F-4D97-AF65-F5344CB8AC3E}">
        <p14:creationId xmlns:p14="http://schemas.microsoft.com/office/powerpoint/2010/main" xmlns="" val="3870063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Organisation</a:t>
            </a:r>
            <a:endParaRPr lang="de-DE" dirty="0">
              <a:solidFill>
                <a:schemeClr val="bg1"/>
              </a:solidFill>
            </a:endParaRPr>
          </a:p>
        </p:txBody>
      </p:sp>
      <p:sp>
        <p:nvSpPr>
          <p:cNvPr id="3" name="Inhaltsplatzhalter 2"/>
          <p:cNvSpPr>
            <a:spLocks noGrp="1"/>
          </p:cNvSpPr>
          <p:nvPr>
            <p:ph idx="1"/>
          </p:nvPr>
        </p:nvSpPr>
        <p:spPr/>
        <p:txBody>
          <a:bodyPr>
            <a:normAutofit fontScale="92500" lnSpcReduction="20000"/>
          </a:bodyPr>
          <a:lstStyle/>
          <a:p>
            <a:pPr marL="118872" indent="0">
              <a:buNone/>
            </a:pPr>
            <a:r>
              <a:rPr lang="de-DE" dirty="0"/>
              <a:t> </a:t>
            </a:r>
          </a:p>
          <a:p>
            <a:pPr lvl="0"/>
            <a:r>
              <a:rPr lang="de-DE" dirty="0"/>
              <a:t>Jedem Team wird zunächst höchstens eine Trainingseinheit in der Woche </a:t>
            </a:r>
            <a:r>
              <a:rPr lang="de-DE" dirty="0" smtClean="0"/>
              <a:t>zugestanden</a:t>
            </a:r>
          </a:p>
          <a:p>
            <a:pPr lvl="0"/>
            <a:endParaRPr lang="de-DE" dirty="0" smtClean="0"/>
          </a:p>
          <a:p>
            <a:r>
              <a:rPr lang="de-DE" dirty="0"/>
              <a:t>Die Sportplätze dürfen vorerst höchstens durch zwei Teams gleichzeitig genutzt werden</a:t>
            </a:r>
            <a:r>
              <a:rPr lang="de-DE" dirty="0" smtClean="0"/>
              <a:t>.</a:t>
            </a:r>
          </a:p>
          <a:p>
            <a:pPr marL="118872" indent="0">
              <a:buNone/>
            </a:pPr>
            <a:endParaRPr lang="de-DE" dirty="0"/>
          </a:p>
          <a:p>
            <a:r>
              <a:rPr lang="de-DE" dirty="0"/>
              <a:t>Der Zutritt zur Sportanlage den Sportlern nur in Begleitung von Übungsleitern gewährt. Eltern etc. können sich nur in Ausnahmefällen und nur nach vorheriger Absprache mit den Übungsleitern auf dem Sportgelände aufhalten</a:t>
            </a:r>
            <a:r>
              <a:rPr lang="de-DE" dirty="0" smtClean="0"/>
              <a:t>.</a:t>
            </a:r>
          </a:p>
          <a:p>
            <a:pPr marL="118872" indent="0">
              <a:buNone/>
            </a:pPr>
            <a:endParaRPr lang="de-DE" dirty="0"/>
          </a:p>
          <a:p>
            <a:pPr lvl="0"/>
            <a:endParaRPr lang="de-DE" dirty="0" smtClean="0"/>
          </a:p>
        </p:txBody>
      </p:sp>
      <p:pic>
        <p:nvPicPr>
          <p:cNvPr id="4" name="Grafik 3"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Tree>
    <p:extLst>
      <p:ext uri="{BB962C8B-B14F-4D97-AF65-F5344CB8AC3E}">
        <p14:creationId xmlns:p14="http://schemas.microsoft.com/office/powerpoint/2010/main" xmlns="" val="5785754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Organisation</a:t>
            </a:r>
            <a:endParaRPr lang="de-DE" dirty="0">
              <a:solidFill>
                <a:schemeClr val="bg1"/>
              </a:solidFill>
            </a:endParaRPr>
          </a:p>
        </p:txBody>
      </p:sp>
      <p:sp>
        <p:nvSpPr>
          <p:cNvPr id="3" name="Inhaltsplatzhalter 2"/>
          <p:cNvSpPr>
            <a:spLocks noGrp="1"/>
          </p:cNvSpPr>
          <p:nvPr>
            <p:ph idx="1"/>
          </p:nvPr>
        </p:nvSpPr>
        <p:spPr/>
        <p:txBody>
          <a:bodyPr>
            <a:normAutofit fontScale="70000" lnSpcReduction="20000"/>
          </a:bodyPr>
          <a:lstStyle/>
          <a:p>
            <a:pPr marL="118872" indent="0">
              <a:buNone/>
            </a:pPr>
            <a:r>
              <a:rPr lang="de-DE" dirty="0"/>
              <a:t> </a:t>
            </a:r>
          </a:p>
          <a:p>
            <a:pPr lvl="0"/>
            <a:r>
              <a:rPr lang="de-DE" dirty="0"/>
              <a:t>Die Umkleiden bleiben geschlossen.</a:t>
            </a:r>
          </a:p>
          <a:p>
            <a:pPr lvl="0"/>
            <a:endParaRPr lang="de-DE" dirty="0" smtClean="0"/>
          </a:p>
          <a:p>
            <a:r>
              <a:rPr lang="de-DE" dirty="0"/>
              <a:t>Die Sportplätze dürfen vorerst höchstens durch zwei Teams gleichzeitig genutzt werden</a:t>
            </a:r>
            <a:r>
              <a:rPr lang="de-DE" dirty="0" smtClean="0"/>
              <a:t>.</a:t>
            </a:r>
          </a:p>
          <a:p>
            <a:pPr marL="118872" indent="0">
              <a:buNone/>
            </a:pPr>
            <a:endParaRPr lang="de-DE" dirty="0"/>
          </a:p>
          <a:p>
            <a:r>
              <a:rPr lang="de-DE" dirty="0"/>
              <a:t>Der Zutritt zur Sportanlage den Sportlern nur in Begleitung von Übungsleitern gewährt. Eltern etc. können sich nur in Ausnahmefällen und nur nach vorheriger Absprache mit den Übungsleitern auf dem Sportgelände </a:t>
            </a:r>
            <a:r>
              <a:rPr lang="de-DE" dirty="0" smtClean="0"/>
              <a:t>aufhalten</a:t>
            </a:r>
            <a:endParaRPr lang="de-DE" dirty="0"/>
          </a:p>
          <a:p>
            <a:endParaRPr lang="de-DE" dirty="0" smtClean="0"/>
          </a:p>
          <a:p>
            <a:pPr lvl="0"/>
            <a:r>
              <a:rPr lang="de-DE" dirty="0"/>
              <a:t>Vor und nach jedem Training sollen die Sportler die Handwaschgelegen-</a:t>
            </a:r>
            <a:r>
              <a:rPr lang="de-DE" dirty="0" err="1"/>
              <a:t>heiten</a:t>
            </a:r>
            <a:r>
              <a:rPr lang="de-DE" dirty="0"/>
              <a:t> in den WC-Anlagen am VfB-Vereinsheim bzw. der Containeranlage an der Sporthalle, die nur einzeln betreten werden dürfen, nutzen. </a:t>
            </a:r>
          </a:p>
          <a:p>
            <a:pPr marL="118872" indent="0">
              <a:buNone/>
            </a:pPr>
            <a:endParaRPr lang="de-DE" dirty="0" smtClean="0"/>
          </a:p>
          <a:p>
            <a:pPr marL="118872" indent="0">
              <a:buNone/>
            </a:pPr>
            <a:endParaRPr lang="de-DE" dirty="0"/>
          </a:p>
          <a:p>
            <a:pPr lvl="0"/>
            <a:endParaRPr lang="de-DE" dirty="0" smtClean="0"/>
          </a:p>
        </p:txBody>
      </p:sp>
      <p:pic>
        <p:nvPicPr>
          <p:cNvPr id="4" name="Grafik 3"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Tree>
    <p:extLst>
      <p:ext uri="{BB962C8B-B14F-4D97-AF65-F5344CB8AC3E}">
        <p14:creationId xmlns:p14="http://schemas.microsoft.com/office/powerpoint/2010/main" xmlns="" val="2813249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solidFill>
                  <a:schemeClr val="bg1"/>
                </a:solidFill>
              </a:rPr>
              <a:t>Organisation</a:t>
            </a:r>
            <a:endParaRPr lang="de-DE" dirty="0">
              <a:solidFill>
                <a:schemeClr val="bg1"/>
              </a:solidFill>
            </a:endParaRPr>
          </a:p>
        </p:txBody>
      </p:sp>
      <p:sp>
        <p:nvSpPr>
          <p:cNvPr id="3" name="Inhaltsplatzhalter 2"/>
          <p:cNvSpPr>
            <a:spLocks noGrp="1"/>
          </p:cNvSpPr>
          <p:nvPr>
            <p:ph idx="1"/>
          </p:nvPr>
        </p:nvSpPr>
        <p:spPr/>
        <p:txBody>
          <a:bodyPr>
            <a:normAutofit/>
          </a:bodyPr>
          <a:lstStyle/>
          <a:p>
            <a:pPr marL="118872" lvl="0" indent="0">
              <a:buNone/>
            </a:pPr>
            <a:r>
              <a:rPr lang="de-DE" dirty="0"/>
              <a:t> Über die Organisation der Platzbelegung wird vorgegeben, welche Trainingsgruppe die WC-Anlage am VfB-Vereinsheim und welche Trainingsgruppe die WC-Containeranlage benutzen soll. Außerdem werden den jeweiligen Trainingsgruppen die Trainingsplätze und die Zugänge zur Sportanlage zugewiesen </a:t>
            </a:r>
            <a:endParaRPr lang="de-DE" dirty="0" smtClean="0"/>
          </a:p>
          <a:p>
            <a:pPr marL="118872" indent="0">
              <a:buNone/>
            </a:pPr>
            <a:endParaRPr lang="de-DE" dirty="0"/>
          </a:p>
          <a:p>
            <a:pPr lvl="0"/>
            <a:endParaRPr lang="de-DE" dirty="0" smtClean="0"/>
          </a:p>
        </p:txBody>
      </p:sp>
      <p:pic>
        <p:nvPicPr>
          <p:cNvPr id="4" name="Grafik 3"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Tree>
    <p:extLst>
      <p:ext uri="{BB962C8B-B14F-4D97-AF65-F5344CB8AC3E}">
        <p14:creationId xmlns:p14="http://schemas.microsoft.com/office/powerpoint/2010/main" xmlns="" val="2438571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1252728"/>
          </a:xfrm>
        </p:spPr>
        <p:txBody>
          <a:bodyPr/>
          <a:lstStyle/>
          <a:p>
            <a:r>
              <a:rPr lang="de-DE" dirty="0" smtClean="0">
                <a:solidFill>
                  <a:schemeClr val="bg1"/>
                </a:solidFill>
              </a:rPr>
              <a:t>Platzbelegung</a:t>
            </a:r>
            <a:endParaRPr lang="de-DE" dirty="0">
              <a:solidFill>
                <a:schemeClr val="bg1"/>
              </a:solidFill>
            </a:endParaRPr>
          </a:p>
        </p:txBody>
      </p:sp>
      <p:pic>
        <p:nvPicPr>
          <p:cNvPr id="6" name="Grafik 5"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normAutofit fontScale="92500" lnSpcReduction="20000"/>
          </a:bodyPr>
          <a:lstStyle/>
          <a:p>
            <a:pPr marL="118872" indent="0">
              <a:buNone/>
            </a:pPr>
            <a:r>
              <a:rPr lang="de-DE" b="1" dirty="0"/>
              <a:t>Montag</a:t>
            </a:r>
            <a:endParaRPr lang="de-DE" dirty="0"/>
          </a:p>
          <a:p>
            <a:r>
              <a:rPr lang="de-DE" dirty="0"/>
              <a:t>17.30 bis 19.00 </a:t>
            </a:r>
            <a:r>
              <a:rPr lang="de-DE" dirty="0" smtClean="0"/>
              <a:t>Uhr</a:t>
            </a:r>
          </a:p>
          <a:p>
            <a:pPr lvl="1"/>
            <a:r>
              <a:rPr lang="de-DE" dirty="0" smtClean="0"/>
              <a:t>D1-Jugend </a:t>
            </a:r>
            <a:r>
              <a:rPr lang="de-DE" dirty="0"/>
              <a:t>(Großfeld) - Zugang Mainzer Str./Nutzung WC-Anlage Sportheim </a:t>
            </a:r>
            <a:endParaRPr lang="de-DE" dirty="0" smtClean="0"/>
          </a:p>
          <a:p>
            <a:pPr marL="457200" lvl="1" indent="0">
              <a:buNone/>
            </a:pPr>
            <a:endParaRPr lang="de-DE" dirty="0"/>
          </a:p>
          <a:p>
            <a:r>
              <a:rPr lang="de-DE" dirty="0"/>
              <a:t>17 </a:t>
            </a:r>
            <a:r>
              <a:rPr lang="de-DE" dirty="0" smtClean="0"/>
              <a:t>Uhr bis </a:t>
            </a:r>
            <a:r>
              <a:rPr lang="de-DE" dirty="0"/>
              <a:t>18.30 </a:t>
            </a:r>
            <a:r>
              <a:rPr lang="de-DE" dirty="0" smtClean="0"/>
              <a:t>Uhr</a:t>
            </a:r>
            <a:endParaRPr lang="de-DE" dirty="0"/>
          </a:p>
          <a:p>
            <a:pPr lvl="1"/>
            <a:r>
              <a:rPr lang="de-DE" dirty="0" smtClean="0"/>
              <a:t>G2-Jugend </a:t>
            </a:r>
            <a:r>
              <a:rPr lang="de-DE" dirty="0"/>
              <a:t>(Kleinfeld) - Zugang Parkplatz Sporthalle/Nutzung WC-Anlage </a:t>
            </a:r>
            <a:r>
              <a:rPr lang="de-DE" dirty="0" smtClean="0"/>
              <a:t>Container</a:t>
            </a:r>
          </a:p>
          <a:p>
            <a:pPr marL="457200" lvl="1" indent="0">
              <a:buNone/>
            </a:pPr>
            <a:endParaRPr lang="de-DE" dirty="0"/>
          </a:p>
          <a:p>
            <a:r>
              <a:rPr lang="de-DE" dirty="0"/>
              <a:t>19:30 bis 21:00 </a:t>
            </a:r>
            <a:r>
              <a:rPr lang="de-DE" dirty="0" smtClean="0"/>
              <a:t>Uhr</a:t>
            </a:r>
          </a:p>
          <a:p>
            <a:pPr lvl="1"/>
            <a:r>
              <a:rPr lang="de-DE" dirty="0" err="1" smtClean="0"/>
              <a:t>Jedermänner</a:t>
            </a:r>
            <a:r>
              <a:rPr lang="de-DE" dirty="0" smtClean="0"/>
              <a:t> </a:t>
            </a:r>
            <a:r>
              <a:rPr lang="de-DE" dirty="0"/>
              <a:t>(Großfeld) - Zugang Parkplatz Sporthalle/Nutzung WC-Anlage Container</a:t>
            </a:r>
          </a:p>
          <a:p>
            <a:endParaRPr lang="de-DE" dirty="0"/>
          </a:p>
        </p:txBody>
      </p:sp>
    </p:spTree>
    <p:extLst>
      <p:ext uri="{BB962C8B-B14F-4D97-AF65-F5344CB8AC3E}">
        <p14:creationId xmlns:p14="http://schemas.microsoft.com/office/powerpoint/2010/main" xmlns="" val="2381500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1252728"/>
          </a:xfrm>
        </p:spPr>
        <p:txBody>
          <a:bodyPr/>
          <a:lstStyle/>
          <a:p>
            <a:r>
              <a:rPr lang="de-DE" dirty="0" smtClean="0">
                <a:solidFill>
                  <a:schemeClr val="bg1"/>
                </a:solidFill>
              </a:rPr>
              <a:t>Platzbelegung</a:t>
            </a:r>
            <a:endParaRPr lang="de-DE" dirty="0">
              <a:solidFill>
                <a:schemeClr val="bg1"/>
              </a:solidFill>
            </a:endParaRPr>
          </a:p>
        </p:txBody>
      </p:sp>
      <p:pic>
        <p:nvPicPr>
          <p:cNvPr id="6" name="Grafik 5"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normAutofit fontScale="92500" lnSpcReduction="20000"/>
          </a:bodyPr>
          <a:lstStyle/>
          <a:p>
            <a:pPr marL="118872" indent="0">
              <a:buNone/>
            </a:pPr>
            <a:r>
              <a:rPr lang="de-DE" b="1" dirty="0"/>
              <a:t>Dienstag</a:t>
            </a:r>
            <a:endParaRPr lang="de-DE" dirty="0"/>
          </a:p>
          <a:p>
            <a:r>
              <a:rPr lang="de-DE" dirty="0"/>
              <a:t>17:30 bis 19.00 </a:t>
            </a:r>
            <a:r>
              <a:rPr lang="de-DE" dirty="0" smtClean="0"/>
              <a:t>Uhr</a:t>
            </a:r>
          </a:p>
          <a:p>
            <a:pPr lvl="1"/>
            <a:r>
              <a:rPr lang="de-DE" dirty="0" smtClean="0"/>
              <a:t>C-Jugend </a:t>
            </a:r>
            <a:r>
              <a:rPr lang="de-DE" dirty="0"/>
              <a:t>(Großfeld) - Zugang Mainzer Str./Nutzung WC-Anlage Sportheim </a:t>
            </a:r>
            <a:endParaRPr lang="de-DE" dirty="0" smtClean="0"/>
          </a:p>
          <a:p>
            <a:pPr lvl="1"/>
            <a:endParaRPr lang="de-DE" dirty="0"/>
          </a:p>
          <a:p>
            <a:r>
              <a:rPr lang="de-DE" dirty="0"/>
              <a:t>17:00 bis 18:30 Uhr</a:t>
            </a:r>
          </a:p>
          <a:p>
            <a:pPr lvl="1"/>
            <a:r>
              <a:rPr lang="de-DE" dirty="0"/>
              <a:t>G1-Jugend (Kleinfelder) - Zugang Parkplatz Sporthalle/Nutzung WC-Anlage </a:t>
            </a:r>
            <a:r>
              <a:rPr lang="de-DE" dirty="0" smtClean="0"/>
              <a:t>Container</a:t>
            </a:r>
          </a:p>
          <a:p>
            <a:pPr marL="457200" lvl="1" indent="0">
              <a:buNone/>
            </a:pPr>
            <a:endParaRPr lang="de-DE" dirty="0"/>
          </a:p>
          <a:p>
            <a:r>
              <a:rPr lang="de-DE" dirty="0"/>
              <a:t>19:30 bis 21:00 Uhr</a:t>
            </a:r>
          </a:p>
          <a:p>
            <a:pPr lvl="1"/>
            <a:r>
              <a:rPr lang="de-DE" dirty="0"/>
              <a:t>1. Mannschaft (Großfeld) - Zugang Parkplatz Sporthalle/Nutzung WC-Anlage Container</a:t>
            </a:r>
          </a:p>
          <a:p>
            <a:endParaRPr lang="de-DE" dirty="0"/>
          </a:p>
        </p:txBody>
      </p:sp>
    </p:spTree>
    <p:extLst>
      <p:ext uri="{BB962C8B-B14F-4D97-AF65-F5344CB8AC3E}">
        <p14:creationId xmlns:p14="http://schemas.microsoft.com/office/powerpoint/2010/main" xmlns="" val="21253337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1252728"/>
          </a:xfrm>
        </p:spPr>
        <p:txBody>
          <a:bodyPr/>
          <a:lstStyle/>
          <a:p>
            <a:r>
              <a:rPr lang="de-DE" dirty="0" smtClean="0">
                <a:solidFill>
                  <a:schemeClr val="bg1"/>
                </a:solidFill>
              </a:rPr>
              <a:t>Platzbelegung</a:t>
            </a:r>
            <a:endParaRPr lang="de-DE" dirty="0">
              <a:solidFill>
                <a:schemeClr val="bg1"/>
              </a:solidFill>
            </a:endParaRPr>
          </a:p>
        </p:txBody>
      </p:sp>
      <p:pic>
        <p:nvPicPr>
          <p:cNvPr id="6" name="Grafik 5"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normAutofit fontScale="92500" lnSpcReduction="20000"/>
          </a:bodyPr>
          <a:lstStyle/>
          <a:p>
            <a:pPr marL="118872" indent="0">
              <a:buNone/>
            </a:pPr>
            <a:r>
              <a:rPr lang="de-DE" b="1" dirty="0"/>
              <a:t>Mittwoch</a:t>
            </a:r>
            <a:endParaRPr lang="de-DE" dirty="0"/>
          </a:p>
          <a:p>
            <a:r>
              <a:rPr lang="de-DE" dirty="0"/>
              <a:t>17:30 Uhr bis 19:00 Uhr</a:t>
            </a:r>
          </a:p>
          <a:p>
            <a:pPr lvl="1"/>
            <a:r>
              <a:rPr lang="de-DE" dirty="0"/>
              <a:t>E2-Jugend (Großfeld) - Zugang Mainzer Str./Nutzung WC-Anlage </a:t>
            </a:r>
            <a:r>
              <a:rPr lang="de-DE" dirty="0" smtClean="0"/>
              <a:t>Sportheim</a:t>
            </a:r>
          </a:p>
          <a:p>
            <a:pPr marL="457200" lvl="1" indent="0">
              <a:buNone/>
            </a:pPr>
            <a:endParaRPr lang="de-DE" dirty="0"/>
          </a:p>
          <a:p>
            <a:r>
              <a:rPr lang="de-DE" dirty="0"/>
              <a:t>17:00 bis 18:30 Uhr</a:t>
            </a:r>
          </a:p>
          <a:p>
            <a:pPr lvl="1"/>
            <a:r>
              <a:rPr lang="de-DE" dirty="0"/>
              <a:t>F1-Jugend (Kleinfeld)  - Zugang Parkplatz Sporthalle/Nutzung WC Anlage </a:t>
            </a:r>
            <a:r>
              <a:rPr lang="de-DE" dirty="0" smtClean="0"/>
              <a:t>Container</a:t>
            </a:r>
          </a:p>
          <a:p>
            <a:pPr marL="457200" lvl="1" indent="0">
              <a:buNone/>
            </a:pPr>
            <a:endParaRPr lang="de-DE" dirty="0"/>
          </a:p>
          <a:p>
            <a:r>
              <a:rPr lang="de-DE" dirty="0"/>
              <a:t>19:30 bis 21:00 Uhr</a:t>
            </a:r>
          </a:p>
          <a:p>
            <a:pPr lvl="1"/>
            <a:r>
              <a:rPr lang="de-DE" dirty="0"/>
              <a:t>AH-Großfeld - Zugang Parkplatz Sporthalle/Nutzung WC-Anlage Container</a:t>
            </a:r>
          </a:p>
          <a:p>
            <a:endParaRPr lang="de-DE" dirty="0"/>
          </a:p>
        </p:txBody>
      </p:sp>
    </p:spTree>
    <p:extLst>
      <p:ext uri="{BB962C8B-B14F-4D97-AF65-F5344CB8AC3E}">
        <p14:creationId xmlns:p14="http://schemas.microsoft.com/office/powerpoint/2010/main" xmlns="" val="6352630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67544" y="188640"/>
            <a:ext cx="8229600" cy="1252728"/>
          </a:xfrm>
        </p:spPr>
        <p:txBody>
          <a:bodyPr/>
          <a:lstStyle/>
          <a:p>
            <a:r>
              <a:rPr lang="de-DE" dirty="0" smtClean="0">
                <a:solidFill>
                  <a:schemeClr val="bg1"/>
                </a:solidFill>
              </a:rPr>
              <a:t>Platzbelegung</a:t>
            </a:r>
            <a:endParaRPr lang="de-DE" dirty="0">
              <a:solidFill>
                <a:schemeClr val="bg1"/>
              </a:solidFill>
            </a:endParaRPr>
          </a:p>
        </p:txBody>
      </p:sp>
      <p:pic>
        <p:nvPicPr>
          <p:cNvPr id="6" name="Grafik 5" descr="VfB Logo"/>
          <p:cNvPicPr>
            <a:picLocks noGrp="1" noChangeAspect="1"/>
          </p:cNvPicPr>
          <p:nvPr isPhoto="1"/>
        </p:nvPicPr>
        <p:blipFill>
          <a:blip r:embed="rId2" cstate="print">
            <a:lum/>
            <a:extLst>
              <a:ext uri="{28A0092B-C50C-407E-A947-70E740481C1C}">
                <a14:useLocalDpi xmlns:a14="http://schemas.microsoft.com/office/drawing/2010/main" xmlns="" val="0"/>
              </a:ext>
            </a:extLst>
          </a:blip>
          <a:stretch>
            <a:fillRect/>
          </a:stretch>
        </p:blipFill>
        <p:spPr>
          <a:xfrm>
            <a:off x="7731224" y="19472"/>
            <a:ext cx="1412776" cy="1412776"/>
          </a:xfrm>
          <a:prstGeom prst="rect">
            <a:avLst/>
          </a:prstGeom>
          <a:noFill/>
          <a:ln>
            <a:noFill/>
          </a:ln>
        </p:spPr>
      </p:pic>
      <p:sp>
        <p:nvSpPr>
          <p:cNvPr id="3" name="Inhaltsplatzhalter 2"/>
          <p:cNvSpPr>
            <a:spLocks noGrp="1"/>
          </p:cNvSpPr>
          <p:nvPr>
            <p:ph idx="1"/>
          </p:nvPr>
        </p:nvSpPr>
        <p:spPr/>
        <p:txBody>
          <a:bodyPr>
            <a:normAutofit fontScale="92500" lnSpcReduction="10000"/>
          </a:bodyPr>
          <a:lstStyle/>
          <a:p>
            <a:pPr marL="118872" indent="0">
              <a:buNone/>
            </a:pPr>
            <a:r>
              <a:rPr lang="de-DE" b="1" dirty="0"/>
              <a:t>Donnerstag</a:t>
            </a:r>
            <a:endParaRPr lang="de-DE" dirty="0"/>
          </a:p>
          <a:p>
            <a:r>
              <a:rPr lang="de-DE" dirty="0" smtClean="0"/>
              <a:t>17:30 </a:t>
            </a:r>
            <a:r>
              <a:rPr lang="de-DE" dirty="0"/>
              <a:t>bis </a:t>
            </a:r>
            <a:r>
              <a:rPr lang="de-DE" dirty="0" smtClean="0"/>
              <a:t>19:15</a:t>
            </a:r>
          </a:p>
          <a:p>
            <a:pPr lvl="1"/>
            <a:r>
              <a:rPr lang="de-DE" dirty="0" smtClean="0"/>
              <a:t>B-Jugend </a:t>
            </a:r>
            <a:r>
              <a:rPr lang="de-DE" dirty="0"/>
              <a:t>(Großfeld) - Zugang Mainzer Str./Nutzung WC-Anlage Sportheim </a:t>
            </a:r>
          </a:p>
          <a:p>
            <a:r>
              <a:rPr lang="de-DE" dirty="0"/>
              <a:t>17:30 bis 19:15</a:t>
            </a:r>
          </a:p>
          <a:p>
            <a:pPr lvl="1"/>
            <a:r>
              <a:rPr lang="de-DE" dirty="0"/>
              <a:t>E1-Jugend (Kleinfelder) - Zugang Parkplatz Sporthalle/Nutzung WC- Anlage</a:t>
            </a:r>
          </a:p>
          <a:p>
            <a:r>
              <a:rPr lang="de-DE" dirty="0"/>
              <a:t>19:30 bis 21:00</a:t>
            </a:r>
          </a:p>
          <a:p>
            <a:pPr lvl="1"/>
            <a:r>
              <a:rPr lang="de-DE" dirty="0"/>
              <a:t> 2. Mannschaft (Großfeld) - Zugang Parkplatz Sporthalle/Nutzung WC-Anlage Container</a:t>
            </a:r>
          </a:p>
          <a:p>
            <a:pPr marL="118872" indent="0">
              <a:buNone/>
            </a:pPr>
            <a:r>
              <a:rPr lang="de-DE" dirty="0"/>
              <a:t> </a:t>
            </a:r>
          </a:p>
          <a:p>
            <a:endParaRPr lang="de-DE" dirty="0"/>
          </a:p>
        </p:txBody>
      </p:sp>
    </p:spTree>
    <p:extLst>
      <p:ext uri="{BB962C8B-B14F-4D97-AF65-F5344CB8AC3E}">
        <p14:creationId xmlns:p14="http://schemas.microsoft.com/office/powerpoint/2010/main" xmlns="" val="23815007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
  <a:themeElements>
    <a:clrScheme name="Modul">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dul">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0</TotalTime>
  <Words>478</Words>
  <Application>Microsoft Office PowerPoint</Application>
  <PresentationFormat>Bildschirmpräsentation (4:3)</PresentationFormat>
  <Paragraphs>126</Paragraphs>
  <Slides>15</Slides>
  <Notes>1</Notes>
  <HiddenSlides>0</HiddenSlides>
  <MMClips>0</MMClips>
  <ScaleCrop>false</ScaleCrop>
  <HeadingPairs>
    <vt:vector size="4" baseType="variant">
      <vt:variant>
        <vt:lpstr>Design</vt:lpstr>
      </vt:variant>
      <vt:variant>
        <vt:i4>1</vt:i4>
      </vt:variant>
      <vt:variant>
        <vt:lpstr>Folientitel</vt:lpstr>
      </vt:variant>
      <vt:variant>
        <vt:i4>15</vt:i4>
      </vt:variant>
    </vt:vector>
  </HeadingPairs>
  <TitlesOfParts>
    <vt:vector size="16" baseType="lpstr">
      <vt:lpstr>Modul</vt:lpstr>
      <vt:lpstr>Trainingsbetrieb </vt:lpstr>
      <vt:lpstr>Vorgehensweise</vt:lpstr>
      <vt:lpstr>Organisation</vt:lpstr>
      <vt:lpstr>Organisation</vt:lpstr>
      <vt:lpstr>Organisation</vt:lpstr>
      <vt:lpstr>Platzbelegung</vt:lpstr>
      <vt:lpstr>Platzbelegung</vt:lpstr>
      <vt:lpstr>Platzbelegung</vt:lpstr>
      <vt:lpstr>Platzbelegung</vt:lpstr>
      <vt:lpstr>Platzbelegung</vt:lpstr>
      <vt:lpstr>Trainingsbetrieb</vt:lpstr>
      <vt:lpstr>Aufgaben der Trainer</vt:lpstr>
      <vt:lpstr>Gesundheitszustand</vt:lpstr>
      <vt:lpstr>Folie 14</vt:lpstr>
      <vt:lpstr>Folie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Tabellen Jugendmannschaften</dc:title>
  <dc:creator>Dominik</dc:creator>
  <cp:lastModifiedBy>Ingo</cp:lastModifiedBy>
  <cp:revision>22</cp:revision>
  <dcterms:created xsi:type="dcterms:W3CDTF">2018-11-09T09:37:01Z</dcterms:created>
  <dcterms:modified xsi:type="dcterms:W3CDTF">2020-08-12T08:10:58Z</dcterms:modified>
</cp:coreProperties>
</file>